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Nunito" panose="020B0604020202020204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433575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4171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9300" y="0"/>
            <a:ext cx="7147452" cy="52133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89700" y="600201"/>
            <a:ext cx="2055550" cy="1687799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MX" sz="900" b="1" dirty="0" smtClean="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Consecuencias; Mayor circulación de clientes en el ejido, congestión del transito, aumenta el riesgo de transitar con dinero físico, falta de categorización de los servicios, Efectos; riegos de contagios por circulación de personas, entre </a:t>
            </a:r>
            <a:r>
              <a:rPr lang="es-MX" sz="900" b="1" smtClean="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otros. Digitalización </a:t>
            </a:r>
            <a:r>
              <a:rPr lang="es-MX" sz="900" b="1" dirty="0" smtClean="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de medios de pago de autónomos, pequeños medianos y grandes.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900" b="1" dirty="0" smtClean="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Se puede actuar sobre las consecuencias.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 b="1" dirty="0">
              <a:solidFill>
                <a:srgbClr val="38761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6318600" y="2288000"/>
            <a:ext cx="1637400" cy="1171200"/>
          </a:xfrm>
          <a:prstGeom prst="rect">
            <a:avLst/>
          </a:prstGeom>
          <a:solidFill>
            <a:srgbClr val="D9D9D9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b="1" dirty="0" smtClean="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Fletes y Transportistas Independientes, Pequeños medianos y grandes. Los conocemos, no somos nosotros.</a:t>
            </a:r>
            <a:endParaRPr sz="900" b="1" dirty="0">
              <a:solidFill>
                <a:srgbClr val="38761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6079950" y="786075"/>
            <a:ext cx="1875900" cy="747900"/>
          </a:xfrm>
          <a:prstGeom prst="rect">
            <a:avLst/>
          </a:prstGeom>
          <a:solidFill>
            <a:srgbClr val="D9D9D9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b="1" dirty="0" smtClean="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No conocemos.</a:t>
            </a:r>
            <a:endParaRPr sz="900" b="1" dirty="0">
              <a:solidFill>
                <a:srgbClr val="38761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69350" y="2571750"/>
            <a:ext cx="2385300" cy="580200"/>
          </a:xfrm>
          <a:prstGeom prst="rect">
            <a:avLst/>
          </a:prstGeom>
          <a:solidFill>
            <a:srgbClr val="D9D9D9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b="1" dirty="0" smtClean="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Transpotes Logisticos del Ejido urbano e inter urbano.</a:t>
            </a:r>
            <a:endParaRPr sz="900" b="1" dirty="0">
              <a:solidFill>
                <a:srgbClr val="38761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269350" y="3955375"/>
            <a:ext cx="1875900" cy="1095900"/>
          </a:xfrm>
          <a:prstGeom prst="rect">
            <a:avLst/>
          </a:prstGeom>
          <a:solidFill>
            <a:srgbClr val="D9D9D9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MX" sz="900" b="1" dirty="0" smtClean="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Falta de una </a:t>
            </a:r>
            <a:r>
              <a:rPr lang="es-MX" sz="900" b="1" dirty="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plataforma comercial para facilitar la digitalización de necesidades de los </a:t>
            </a:r>
            <a:r>
              <a:rPr lang="es-MX" sz="900" b="1" dirty="0" smtClean="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clientes y  monetización.</a:t>
            </a:r>
          </a:p>
          <a:p>
            <a:pPr lvl="0"/>
            <a:r>
              <a:rPr lang="es-MX" sz="900" b="1" dirty="0" smtClean="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Se produce por falta de capital y se puede actuar para modificarlo.</a:t>
            </a:r>
            <a:endParaRPr sz="900" b="1" dirty="0">
              <a:solidFill>
                <a:srgbClr val="38761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6318600" y="4213225"/>
            <a:ext cx="1637400" cy="580200"/>
          </a:xfrm>
          <a:prstGeom prst="rect">
            <a:avLst/>
          </a:prstGeom>
          <a:solidFill>
            <a:srgbClr val="D9D9D9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b="1" dirty="0" smtClean="0">
                <a:solidFill>
                  <a:srgbClr val="38761D"/>
                </a:solidFill>
                <a:latin typeface="Nunito"/>
                <a:ea typeface="Nunito"/>
                <a:cs typeface="Nunito"/>
                <a:sym typeface="Nunito"/>
              </a:rPr>
              <a:t>Ejidos urbanos y alrededores.</a:t>
            </a:r>
            <a:endParaRPr sz="900" b="1" dirty="0">
              <a:solidFill>
                <a:srgbClr val="38761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74675" y="4713674"/>
            <a:ext cx="2169323" cy="499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127</Words>
  <Application>Microsoft Office PowerPoint</Application>
  <PresentationFormat>Presentación en pantalla (16:9)</PresentationFormat>
  <Paragraphs>8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Nunito</vt:lpstr>
      <vt:lpstr>Arial</vt:lpstr>
      <vt:lpstr>Simple Light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Ariel Bonavide</dc:creator>
  <cp:lastModifiedBy>Ariel Bonavide</cp:lastModifiedBy>
  <cp:revision>3</cp:revision>
  <dcterms:modified xsi:type="dcterms:W3CDTF">2020-06-12T21:26:28Z</dcterms:modified>
</cp:coreProperties>
</file>